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1" r:id="rId17"/>
    <p:sldId id="262" r:id="rId18"/>
    <p:sldId id="263" r:id="rId19"/>
    <p:sldId id="26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4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6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2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69239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36184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20128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76009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6174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833449"/>
            <a:ext cx="6204109" cy="3834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주식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종목의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과거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및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분석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155</Words>
  <Application>Microsoft Office PowerPoint</Application>
  <PresentationFormat>사용자 지정</PresentationFormat>
  <Paragraphs>62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준희 이</cp:lastModifiedBy>
  <cp:revision>3</cp:revision>
  <dcterms:created xsi:type="dcterms:W3CDTF">2024-05-15T07:08:47Z</dcterms:created>
  <dcterms:modified xsi:type="dcterms:W3CDTF">2024-05-23T03:54:42Z</dcterms:modified>
</cp:coreProperties>
</file>